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0000"/>
    <a:srgbClr val="2CB074"/>
    <a:srgbClr val="D722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82" d="100"/>
          <a:sy n="82" d="100"/>
        </p:scale>
        <p:origin x="159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470025"/>
          </a:xfrm>
        </p:spPr>
        <p:txBody>
          <a:bodyPr anchor="b">
            <a:noAutofit/>
          </a:bodyPr>
          <a:lstStyle>
            <a:lvl1pPr>
              <a:defRPr lang="bs-Latn-BA" sz="5400" b="1" kern="1200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Microsoft New Tai Lue" pitchFamily="34" charset="0"/>
                <a:ea typeface="+mj-ea"/>
                <a:cs typeface="Microsoft New Tai Lue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5447"/>
            <a:ext cx="6400800" cy="504056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bs-Latn-B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19.12.2018.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‹N°›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0649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19.12.2018.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‹N°›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7818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19.12.2018.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‹N°›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194088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>
            <a:lvl1pPr>
              <a:defRPr lang="bs-Latn-BA" sz="5400" b="1" kern="1200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Microsoft New Tai Lue" pitchFamily="34" charset="0"/>
                <a:ea typeface="+mj-ea"/>
                <a:cs typeface="Microsoft New Tai Lue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Microsoft New Tai Lue" pitchFamily="34" charset="0"/>
                <a:cs typeface="Microsoft New Tai Lue" pitchFamily="34" charset="0"/>
              </a:defRPr>
            </a:lvl1pPr>
            <a:lvl2pPr>
              <a:defRPr>
                <a:solidFill>
                  <a:schemeClr val="bg1"/>
                </a:solidFill>
                <a:latin typeface="Microsoft New Tai Lue" pitchFamily="34" charset="0"/>
                <a:cs typeface="Microsoft New Tai Lue" pitchFamily="34" charset="0"/>
              </a:defRPr>
            </a:lvl2pPr>
            <a:lvl3pPr>
              <a:defRPr>
                <a:solidFill>
                  <a:schemeClr val="bg1"/>
                </a:solidFill>
                <a:latin typeface="Microsoft New Tai Lue" pitchFamily="34" charset="0"/>
                <a:cs typeface="Microsoft New Tai Lue" pitchFamily="34" charset="0"/>
              </a:defRPr>
            </a:lvl3pPr>
            <a:lvl4pPr>
              <a:defRPr>
                <a:solidFill>
                  <a:schemeClr val="bg1"/>
                </a:solidFill>
                <a:latin typeface="Microsoft New Tai Lue" pitchFamily="34" charset="0"/>
                <a:cs typeface="Microsoft New Tai Lue" pitchFamily="34" charset="0"/>
              </a:defRPr>
            </a:lvl4pPr>
            <a:lvl5pPr>
              <a:defRPr>
                <a:solidFill>
                  <a:schemeClr val="bg1"/>
                </a:solidFill>
                <a:latin typeface="Microsoft New Tai Lue" pitchFamily="34" charset="0"/>
                <a:cs typeface="Microsoft New Tai Lue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bs-Latn-B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4840" y="6498803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Microsoft New Tai Lue" pitchFamily="34" charset="0"/>
                <a:cs typeface="Microsoft New Tai Lue" pitchFamily="34" charset="0"/>
              </a:defRPr>
            </a:lvl1pPr>
          </a:lstStyle>
          <a:p>
            <a:fld id="{4BEA1FFC-0729-4B4E-874A-BB33F34F7B19}" type="datetimeFigureOut">
              <a:rPr lang="bs-Latn-BA" smtClean="0"/>
              <a:pPr/>
              <a:t>19.12.2018.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98803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Microsoft New Tai Lue" pitchFamily="34" charset="0"/>
                <a:cs typeface="Microsoft New Tai Lue" pitchFamily="34" charset="0"/>
              </a:defRPr>
            </a:lvl1pPr>
          </a:lstStyle>
          <a:p>
            <a:endParaRPr lang="bs-Latn-B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60840" y="6498803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Microsoft New Tai Lue" pitchFamily="34" charset="0"/>
                <a:cs typeface="Microsoft New Tai Lue" pitchFamily="34" charset="0"/>
              </a:defRPr>
            </a:lvl1pPr>
          </a:lstStyle>
          <a:p>
            <a:fld id="{D71A774C-E981-4CCA-AA75-161A658A4D12}" type="slidenum">
              <a:rPr lang="bs-Latn-BA" smtClean="0"/>
              <a:pPr/>
              <a:t>‹N°›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340254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bs-Latn-B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61048"/>
            <a:ext cx="7772400" cy="432048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19.12.2018.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‹N°›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721858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19.12.2018.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‹N°›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89629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19.12.2018.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‹N°›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07144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19.12.2018.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‹N°›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13394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19.12.2018.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‹N°›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53561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19.12.2018.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‹N°›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80030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19.12.2018.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‹N°›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899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bs-Latn-B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6792"/>
            <a:ext cx="8229600" cy="456937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bs-Latn-B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BEA1FFC-0729-4B4E-874A-BB33F34F7B19}" type="datetimeFigureOut">
              <a:rPr lang="bs-Latn-BA" smtClean="0"/>
              <a:pPr/>
              <a:t>19.12.2018.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373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71A774C-E981-4CCA-AA75-161A658A4D12}" type="slidenum">
              <a:rPr lang="bs-Latn-BA" smtClean="0"/>
              <a:pPr/>
              <a:t>‹N°›</a:t>
            </a:fld>
            <a:endParaRPr lang="bs-Latn-BA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FDF6402-8218-4E76-B6A5-61F8412E99FD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3439971" y="2784884"/>
            <a:ext cx="6400800" cy="5040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Microsoft New Tai Lue" pitchFamily="34" charset="0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Microsoft New Tai Lue" pitchFamily="34" charset="0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Microsoft New Tai Lue" pitchFamily="34" charset="0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Microsoft New Tai Lue" pitchFamily="34" charset="0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Microsoft New Tai Lue" pitchFamily="34" charset="0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s-Latn-BA" sz="2400">
                <a:solidFill>
                  <a:schemeClr val="tx1"/>
                </a:solidFill>
              </a:rPr>
              <a:t>www.PowerPoint</a:t>
            </a:r>
            <a:r>
              <a:rPr lang="fr-FR" sz="2400">
                <a:solidFill>
                  <a:schemeClr val="tx1"/>
                </a:solidFill>
              </a:rPr>
              <a:t>-</a:t>
            </a:r>
            <a:r>
              <a:rPr lang="bs-Latn-BA" sz="2400">
                <a:solidFill>
                  <a:schemeClr val="tx1"/>
                </a:solidFill>
              </a:rPr>
              <a:t>background.com</a:t>
            </a:r>
            <a:endParaRPr lang="bs-Latn-B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17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bs-Latn-BA" sz="5400" b="1" kern="1200" dirty="0">
          <a:ln w="19050">
            <a:solidFill>
              <a:schemeClr val="bg1"/>
            </a:solidFill>
          </a:ln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+mj-ea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s-Latn-BA" dirty="0"/>
              <a:t>www.PowerPoint</a:t>
            </a:r>
            <a:r>
              <a:rPr lang="fr-FR" dirty="0"/>
              <a:t>-</a:t>
            </a:r>
            <a:r>
              <a:rPr lang="bs-Latn-BA" dirty="0"/>
              <a:t>background.com</a:t>
            </a:r>
          </a:p>
        </p:txBody>
      </p:sp>
    </p:spTree>
    <p:extLst>
      <p:ext uri="{BB962C8B-B14F-4D97-AF65-F5344CB8AC3E}">
        <p14:creationId xmlns:p14="http://schemas.microsoft.com/office/powerpoint/2010/main" val="2027401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bs-Latn-BA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07940786"/>
      </p:ext>
    </p:extLst>
  </p:cSld>
  <p:clrMapOvr>
    <a:masterClrMapping/>
  </p:clrMapOvr>
</p:sld>
</file>

<file path=ppt/theme/theme1.xml><?xml version="1.0" encoding="utf-8"?>
<a:theme xmlns:a="http://schemas.openxmlformats.org/drawingml/2006/main" name="Vintage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4th-of-July-PowerPoint-Template</Template>
  <TotalTime>1</TotalTime>
  <Words>15</Words>
  <Application>Microsoft Office PowerPoint</Application>
  <PresentationFormat>Affichage à l'écran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Microsoft New Tai Lue</vt:lpstr>
      <vt:lpstr>Vintage-PowerPoint-Template</vt:lpstr>
      <vt:lpstr>Presentation Title</vt:lpstr>
      <vt:lpstr>Slide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walid</dc:creator>
  <cp:lastModifiedBy>walid</cp:lastModifiedBy>
  <cp:revision>1</cp:revision>
  <dcterms:created xsi:type="dcterms:W3CDTF">2018-12-19T11:26:39Z</dcterms:created>
  <dcterms:modified xsi:type="dcterms:W3CDTF">2018-12-19T11:28:22Z</dcterms:modified>
</cp:coreProperties>
</file>