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280F"/>
    <a:srgbClr val="EF2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>
        <p:scale>
          <a:sx n="91" d="100"/>
          <a:sy n="91" d="100"/>
        </p:scale>
        <p:origin x="450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9470" y="1744393"/>
            <a:ext cx="6611815" cy="1765569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9470" y="3520008"/>
            <a:ext cx="6611815" cy="122439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C280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89611"/>
            <a:ext cx="10515600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fld id="{276D79ED-3FA7-4EF8-964B-EB8BCFAB02F8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fld id="{C6F12CB2-7F2C-47B9-AE70-22A94B49F233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25354B-141D-4894-A6CB-16B94BCF0548}"/>
              </a:ext>
            </a:extLst>
          </p:cNvPr>
          <p:cNvSpPr/>
          <p:nvPr userDrawn="1"/>
        </p:nvSpPr>
        <p:spPr>
          <a:xfrm rot="16200000">
            <a:off x="-1939989" y="2844941"/>
            <a:ext cx="3510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dirty="0"/>
              <a:t>www.</a:t>
            </a:r>
            <a:r>
              <a:rPr lang="en-US" dirty="0"/>
              <a:t>background-Template</a:t>
            </a:r>
            <a:r>
              <a:rPr lang="bs-Latn-BA" dirty="0"/>
              <a:t>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C280F"/>
          </a:solidFill>
          <a:latin typeface="Microsoft YaHei" charset="-122"/>
          <a:ea typeface="Microsoft YaHei" charset="-122"/>
          <a:cs typeface="Microsoft YaHei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C280F"/>
          </a:solidFill>
          <a:latin typeface="Microsoft YaHei" charset="-122"/>
          <a:ea typeface="Microsoft YaHei" charset="-122"/>
          <a:cs typeface="Microsoft YaHei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C280F"/>
          </a:solidFill>
          <a:latin typeface="Microsoft YaHei" charset="-122"/>
          <a:ea typeface="Microsoft YaHei" charset="-122"/>
          <a:cs typeface="Microsoft YaHei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C280F"/>
          </a:solidFill>
          <a:latin typeface="Microsoft YaHei" charset="-122"/>
          <a:ea typeface="Microsoft YaHei" charset="-122"/>
          <a:cs typeface="Microsoft YaHei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C280F"/>
          </a:solidFill>
          <a:latin typeface="Microsoft YaHei" charset="-122"/>
          <a:ea typeface="Microsoft YaHei" charset="-122"/>
          <a:cs typeface="Microsoft YaHei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C280F"/>
          </a:solidFill>
          <a:latin typeface="Microsoft YaHei" charset="-122"/>
          <a:ea typeface="Microsoft YaHei" charset="-122"/>
          <a:cs typeface="Microsoft YaHei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s-Latn-BA" dirty="0"/>
              <a:t>www.</a:t>
            </a:r>
            <a:r>
              <a:rPr lang="en-US" dirty="0"/>
              <a:t>background-Template</a:t>
            </a:r>
            <a:r>
              <a:rPr lang="bs-Latn-BA" dirty="0"/>
              <a:t>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71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2A9B-6413-484F-9622-95EC46DD2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35B26-F562-7744-8122-9C817A89B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/>
              <a:t>Add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769450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FC218804-F504-B542-8E65-D2A91AB44EED}" vid="{9E011B4A-6852-9848-B386-3E9CEBE13C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Cafe-PowerPoint-Template</Template>
  <TotalTime>1</TotalTime>
  <Words>19</Words>
  <Application>Microsoft Office PowerPoint</Application>
  <PresentationFormat>Grand écran</PresentationFormat>
  <Paragraphs>6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Microsoft YaHei</vt:lpstr>
      <vt:lpstr>Arial</vt:lpstr>
      <vt:lpstr>Trebuchet MS</vt:lpstr>
      <vt:lpstr>Thème Office</vt:lpstr>
      <vt:lpstr>Presentation Title</vt:lpstr>
      <vt:lpstr>Slide Title</vt:lpstr>
      <vt:lpstr>Section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walid</dc:creator>
  <cp:lastModifiedBy>walid</cp:lastModifiedBy>
  <cp:revision>1</cp:revision>
  <dcterms:created xsi:type="dcterms:W3CDTF">2018-12-19T12:11:45Z</dcterms:created>
  <dcterms:modified xsi:type="dcterms:W3CDTF">2018-12-19T12:12:58Z</dcterms:modified>
</cp:coreProperties>
</file>