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02B32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636" autoAdjust="0"/>
    <p:restoredTop sz="94660"/>
  </p:normalViewPr>
  <p:slideViewPr>
    <p:cSldViewPr>
      <p:cViewPr>
        <p:scale>
          <a:sx n="100" d="100"/>
          <a:sy n="100" d="100"/>
        </p:scale>
        <p:origin x="834" y="-3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81400"/>
            <a:ext cx="6400800" cy="609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t>12/19/2018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746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t>12/19/2018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373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t>12/19/2018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173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t>12/19/2018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047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t>12/19/2018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950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t>12/19/2018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528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t>12/19/2018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977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t>12/19/2018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590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t>12/19/2018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780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t>12/19/2018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258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t>12/19/2018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415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64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8AC7A713-7007-4913-B2CB-7614D15284D3}" type="datetimeFigureOut">
              <a:rPr lang="en-US" smtClean="0"/>
              <a:pPr/>
              <a:t>12/19/2018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7BEB5BB6-300C-4D5B-9AC3-521233952C76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FA7BBFD3-7882-4A09-970B-6139B53431BC}"/>
              </a:ext>
            </a:extLst>
          </p:cNvPr>
          <p:cNvSpPr txBox="1">
            <a:spLocks/>
          </p:cNvSpPr>
          <p:nvPr userDrawn="1"/>
        </p:nvSpPr>
        <p:spPr>
          <a:xfrm rot="16200000">
            <a:off x="-3364160" y="2743200"/>
            <a:ext cx="6400800" cy="6096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bs-Latn-BA" sz="2400" dirty="0"/>
              <a:t>www.</a:t>
            </a:r>
            <a:r>
              <a:rPr lang="fr-FR" sz="2400" dirty="0"/>
              <a:t>background-Template</a:t>
            </a:r>
            <a:r>
              <a:rPr lang="bs-Latn-BA" sz="2400" dirty="0"/>
              <a:t>.com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50077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b="1" kern="1200">
          <a:ln w="19050">
            <a:solidFill>
              <a:srgbClr val="C00000"/>
            </a:solidFill>
          </a:ln>
          <a:solidFill>
            <a:srgbClr val="C00000"/>
          </a:solidFill>
          <a:effectLst/>
          <a:latin typeface="Microsoft New Tai Lue" panose="020B0502040204020203" pitchFamily="34" charset="0"/>
          <a:ea typeface="+mj-ea"/>
          <a:cs typeface="Microsoft New Tai Lue" panose="020B0502040204020203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Microsoft New Tai Lue" panose="020B0502040204020203" pitchFamily="34" charset="0"/>
          <a:ea typeface="+mn-ea"/>
          <a:cs typeface="Microsoft New Tai Lue" panose="020B0502040204020203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Microsoft New Tai Lue" panose="020B0502040204020203" pitchFamily="34" charset="0"/>
          <a:ea typeface="+mn-ea"/>
          <a:cs typeface="Microsoft New Tai Lue" panose="020B0502040204020203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Microsoft New Tai Lue" panose="020B0502040204020203" pitchFamily="34" charset="0"/>
          <a:ea typeface="+mn-ea"/>
          <a:cs typeface="Microsoft New Tai Lue" panose="020B0502040204020203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Microsoft New Tai Lue" panose="020B0502040204020203" pitchFamily="34" charset="0"/>
          <a:ea typeface="+mn-ea"/>
          <a:cs typeface="Microsoft New Tai Lue" panose="020B0502040204020203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Microsoft New Tai Lue" panose="020B0502040204020203" pitchFamily="34" charset="0"/>
          <a:ea typeface="+mn-ea"/>
          <a:cs typeface="Microsoft New Tai Lue" panose="020B0502040204020203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bs-Latn-BA" dirty="0"/>
              <a:t>Presentation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bs-Latn-BA" dirty="0"/>
              <a:t>www.</a:t>
            </a:r>
            <a:r>
              <a:rPr lang="fr-FR" dirty="0"/>
              <a:t>background-Template</a:t>
            </a:r>
            <a:r>
              <a:rPr lang="bs-Latn-BA" dirty="0"/>
              <a:t>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69528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dirty="0"/>
              <a:t>Add your text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9889285"/>
      </p:ext>
    </p:extLst>
  </p:cSld>
  <p:clrMapOvr>
    <a:masterClrMapping/>
  </p:clrMapOvr>
</p:sld>
</file>

<file path=ppt/theme/theme1.xml><?xml version="1.0" encoding="utf-8"?>
<a:theme xmlns:a="http://schemas.openxmlformats.org/drawingml/2006/main" name="Gears-PowerPoint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Gift-PowerPoint-Template</Template>
  <TotalTime>2</TotalTime>
  <Words>13</Words>
  <Application>Microsoft Office PowerPoint</Application>
  <PresentationFormat>Affichage à l'écran (4:3)</PresentationFormat>
  <Paragraphs>4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Microsoft New Tai Lue</vt:lpstr>
      <vt:lpstr>Gears-PowerPoint-Template</vt:lpstr>
      <vt:lpstr>Presentation Title</vt:lpstr>
      <vt:lpstr>Slide Title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walid</dc:creator>
  <cp:lastModifiedBy>walid</cp:lastModifiedBy>
  <cp:revision>2</cp:revision>
  <dcterms:created xsi:type="dcterms:W3CDTF">2018-12-19T11:19:16Z</dcterms:created>
  <dcterms:modified xsi:type="dcterms:W3CDTF">2018-12-19T11:21:40Z</dcterms:modified>
</cp:coreProperties>
</file>