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3900"/>
    <a:srgbClr val="824B00"/>
    <a:srgbClr val="039292"/>
    <a:srgbClr val="FFFFFF"/>
    <a:srgbClr val="EF2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60"/>
  </p:normalViewPr>
  <p:slideViewPr>
    <p:cSldViewPr snapToGrid="0">
      <p:cViewPr>
        <p:scale>
          <a:sx n="91" d="100"/>
          <a:sy n="91" d="100"/>
        </p:scale>
        <p:origin x="45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22363"/>
            <a:ext cx="852818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02038"/>
            <a:ext cx="852818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269" y="1709738"/>
            <a:ext cx="9554548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2269" y="4589463"/>
            <a:ext cx="955454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 userDrawn="1"/>
        </p:nvSpPr>
        <p:spPr>
          <a:xfrm rot="16200000">
            <a:off x="-2563364" y="3448708"/>
            <a:ext cx="4732894" cy="393524"/>
          </a:xfrm>
          <a:prstGeom prst="round1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09127"/>
            <a:ext cx="10515600" cy="125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59429"/>
            <a:ext cx="10515600" cy="4217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276D79ED-3FA7-4EF8-964B-EB8BCFAB02F8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C6F12CB2-7F2C-47B9-AE70-22A94B49F23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-2285455" y="3192414"/>
            <a:ext cx="416533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www. PowerPoint-background</a:t>
            </a:r>
            <a:r>
              <a:rPr lang="bs-Latn-BA" sz="1600" dirty="0">
                <a:solidFill>
                  <a:schemeClr val="bg1"/>
                </a:solidFill>
              </a:rPr>
              <a:t>.com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ln>
            <a:solidFill>
              <a:sysClr val="windowText" lastClr="000000"/>
            </a:solidFill>
          </a:ln>
          <a:solidFill>
            <a:schemeClr val="bg1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www. PowerPoint-background</a:t>
            </a:r>
            <a:r>
              <a:rPr lang="bs-Latn-BA" dirty="0"/>
              <a:t>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lo Kitty PowerPoint Template" id="{74166D50-3918-6C4A-9A08-907A49B4A945}" vid="{FC9C0EF1-8E69-5446-A110-ACF119D5BB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Christmas-Lights-PowerPoint-Template</Template>
  <TotalTime>2</TotalTime>
  <Words>7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Trebuchet MS</vt:lpstr>
      <vt:lpstr>Thème Office</vt:lpstr>
      <vt:lpstr>Presentation Title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1</cp:revision>
  <dcterms:created xsi:type="dcterms:W3CDTF">2018-12-17T13:23:45Z</dcterms:created>
  <dcterms:modified xsi:type="dcterms:W3CDTF">2018-12-17T13:26:00Z</dcterms:modified>
</cp:coreProperties>
</file>