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DE9"/>
    <a:srgbClr val="52BCD4"/>
    <a:srgbClr val="9AD8E6"/>
    <a:srgbClr val="0A699E"/>
    <a:srgbClr val="1E6B91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8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1AFC9-9685-4E72-843E-18B6A5A8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A35C03-2385-45D0-BC14-D683E3B81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A9DDE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08E195-005F-4236-A2B4-E092B2135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7DE610-21E6-40AB-9073-52DBFAA89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573C02-AA43-453D-9238-9DEBD3F3A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49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671D6-D737-4EF3-8207-48199C3B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66CB31-5E4F-431E-9D1D-395817063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0CF4BB-028D-481E-B4F3-6061491C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D8258D-4E8C-4433-9420-5661B474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730623-6F34-4083-BEE8-FA49B9D2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2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205745-4958-4397-B4F8-C2F1F7C0A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614455-9854-4FA7-BB85-798F64E1E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D4BE3E-9725-4FB5-AF21-107BE995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627DC8-480F-4E67-8CF8-4C880169F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3239EA-F0B1-4B4F-AD08-7A007093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93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77DFE-BE01-4906-AF4F-27C728CC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D82DD3-D94B-4AB0-A7C9-2B97D473E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D145E2-2D7E-4F9A-B5CF-3044C97D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E58CA5-E2B7-4D07-93D3-79BB810E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B87BB-4AB9-4635-86C9-8CD154A6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46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6849C5-9EB3-4B53-A07C-C3288136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80CFA5-A587-410C-890E-B7EF4CAE7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05B4D7-1D79-481B-9931-A8D3F86B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CBC6D5-AECE-469D-A5AA-33FC3D67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027F24-E733-4BF0-BCAA-DBB69EEE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73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B8D44-CC96-48D4-BBD0-AA272595C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9313AF-E501-4C78-AED2-6487BB45B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69CF92-D281-4F68-A0E1-172AAAE84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85C63E-6003-4BBF-BF10-4C84EF35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632B62-E648-4A48-8410-79935349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8318D4-E9A6-45FC-B650-D0A07B14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7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E0F41-10D9-4991-A535-18B72F7C8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710995-C9C1-4328-A902-8EC138EC8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79568E-25C4-49B2-B80D-E53C7A1A0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5BCE46-49A4-4F5A-9450-E13536C1E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B14AFA5-FC71-47D2-8764-5DB03451C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140FFE8-3873-48D1-824B-D8ABE778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0CFEAF-E8A4-4BE0-B16B-B9EF827E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7970923-8FEC-4DC2-8B7C-F2A3F2E6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23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A44FDF-8823-49BF-B733-DF4066D8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987F3A-ACCD-476B-A3FE-777124E3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07E3B3-97E3-4DCE-8E68-8AD8C3F6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2153F1-0A08-4164-9A13-9A70689A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86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CD09A89-39D2-42D0-B839-5C81B98C9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CD692C-52E4-460A-AB62-725D7417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DBF0BF-2110-49DC-BF33-D56E6C30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0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C2D07D-4ED5-41F8-83E1-DECF5690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3940F9-0188-42A7-9E66-478BC9969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3DCA7D-0943-4A0A-B1A2-C886FDEF3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D4BE5F-DFE9-4B80-8BEF-B2364FC9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451DD7-F651-42D2-A4ED-485CDC12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B12FCC-8FEB-41F5-A3B0-89EF6473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37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5CF75-DC5E-4D0A-882A-E89E1E79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00A18C-570A-442E-9286-BC5B2FFF5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26C195-217A-4786-AB2D-B5EA915FD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68C84D-8F35-49DB-A853-4C6D68B9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F7E689-FDA3-46B4-8417-903299B7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9B5F91-8530-40F2-8039-FB056351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05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BB0C90-3B21-4C61-AC32-A1F11CDBC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6CFBC2-0BE5-448D-8DC6-D9DCE6ECE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A79DCE-53B1-47A2-A82D-000085536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B6B1C-1A8B-4ED4-93C9-8DAE7F40526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1CDF91-BE09-4BE1-8081-48F26D5ED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DAAAE5-427D-479C-847E-2F8FE6E6E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05BCB-31F8-4D8B-9AA4-8FAA9F753DB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5BF3E89-28B7-40CB-ADC6-A8FF0DA160C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2978374" y="2849922"/>
            <a:ext cx="5463171" cy="4935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s-Latn-BA">
                <a:solidFill>
                  <a:schemeClr val="tx1"/>
                </a:solidFill>
              </a:rPr>
              <a:t>www.</a:t>
            </a:r>
            <a:r>
              <a:rPr lang="fr-FR">
                <a:solidFill>
                  <a:schemeClr val="tx1"/>
                </a:solidFill>
              </a:rPr>
              <a:t>PowerPoint-background</a:t>
            </a:r>
            <a:r>
              <a:rPr lang="bs-Latn-BA">
                <a:solidFill>
                  <a:schemeClr val="tx1"/>
                </a:solidFill>
              </a:rPr>
              <a:t>.com</a:t>
            </a:r>
            <a:endParaRPr lang="bs-Latn-B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0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AD8E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D3FACB-CD16-45BF-86ED-7258191BD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9BFB2D-3CBA-4C7E-BB4C-983EB7E540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www.PowerPoint-background.com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385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71A3C-AFCF-4286-BFBE-57C5D1BB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CBFB66-7184-4625-AF61-B54D2B59E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3420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Presentation Title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walid</dc:creator>
  <cp:lastModifiedBy>walid</cp:lastModifiedBy>
  <cp:revision>1</cp:revision>
  <dcterms:created xsi:type="dcterms:W3CDTF">2018-12-21T10:14:52Z</dcterms:created>
  <dcterms:modified xsi:type="dcterms:W3CDTF">2018-12-21T10:23:37Z</dcterms:modified>
</cp:coreProperties>
</file>