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335"/>
    <a:srgbClr val="D8D4D6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91" d="100"/>
          <a:sy n="91" d="100"/>
        </p:scale>
        <p:origin x="45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115" y="1372904"/>
            <a:ext cx="8469085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28333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115" y="3852579"/>
            <a:ext cx="84690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1709738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8333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6" y="4589463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5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2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344714"/>
            <a:ext cx="857953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670277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115" y="2494189"/>
            <a:ext cx="4180115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1670277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9" y="2494189"/>
            <a:ext cx="4267199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35429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6" y="435430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35629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245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6715" y="4245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247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2095654" y="2980998"/>
            <a:ext cx="3797474" cy="393524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4" y="225083"/>
            <a:ext cx="11404543" cy="105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789611"/>
            <a:ext cx="857794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115" y="6355443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1" y="6356350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1" y="6355443"/>
            <a:ext cx="1404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2101523" y="2993094"/>
            <a:ext cx="37974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PowerPoint-background</a:t>
            </a:r>
            <a:r>
              <a:rPr lang="bs-Latn-BA" sz="1600" b="1" baseline="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.com</a:t>
            </a:r>
            <a:endParaRPr lang="en-US" sz="16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D4D6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3335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3335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3335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3335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3335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www,PowerPoint-background</a:t>
            </a:r>
            <a:r>
              <a:rPr lang="bs-Latn-BA" dirty="0"/>
              <a:t>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58E8AE-A615-5442-8491-0DD7A480B086}" vid="{50A1027E-9138-824C-BBFE-3E64F1987F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Writing-PowerPoint-Template</Template>
  <TotalTime>2</TotalTime>
  <Words>7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Microsoft YaHei</vt:lpstr>
      <vt:lpstr>Arial</vt:lpstr>
      <vt:lpstr>Trebuchet MS</vt:lpstr>
      <vt:lpstr>Thème Office</vt:lpstr>
      <vt:lpstr>Presentation Title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walid</dc:creator>
  <cp:lastModifiedBy>walid</cp:lastModifiedBy>
  <cp:revision>1</cp:revision>
  <dcterms:created xsi:type="dcterms:W3CDTF">2018-12-16T20:57:16Z</dcterms:created>
  <dcterms:modified xsi:type="dcterms:W3CDTF">2018-12-16T20:59:17Z</dcterms:modified>
</cp:coreProperties>
</file>