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5D55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>
        <p:scale>
          <a:sx n="91" d="100"/>
          <a:sy n="91" d="100"/>
        </p:scale>
        <p:origin x="45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31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CC886CC-3CEF-4756-BBDD-1A644A5A86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387833-B9FA-4B1D-8ACC-0C5659C469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EC5D9-2095-4F7D-B7F0-75481E1B33A1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579334C-DAE1-4823-8EB3-B3234C5124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65AC1E-32DE-460F-BF11-9CDBAAC9A3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CEBE2-224A-4E8C-A69C-659748770B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290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8443" y="1175955"/>
            <a:ext cx="7418363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8443" y="3655630"/>
            <a:ext cx="74183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6" y="1709738"/>
            <a:ext cx="8577942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6" y="4589463"/>
            <a:ext cx="857794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15" y="1846943"/>
            <a:ext cx="422365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2" y="1846943"/>
            <a:ext cx="4223656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344714"/>
            <a:ext cx="11348273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5" y="1670277"/>
            <a:ext cx="4180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115" y="2494189"/>
            <a:ext cx="4180115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0859" y="1670277"/>
            <a:ext cx="426719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0859" y="2494189"/>
            <a:ext cx="4267199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435429"/>
            <a:ext cx="3505201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316" y="435430"/>
            <a:ext cx="507274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115" y="2035629"/>
            <a:ext cx="350520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5" y="424543"/>
            <a:ext cx="327660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46715" y="424544"/>
            <a:ext cx="5301343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0115" y="2024743"/>
            <a:ext cx="32766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115" y="365125"/>
            <a:ext cx="1148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115" y="1789611"/>
            <a:ext cx="8577944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115" y="6355443"/>
            <a:ext cx="1534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2201" y="6356350"/>
            <a:ext cx="4669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1" y="6355443"/>
            <a:ext cx="1404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E6573B-6E88-4A9A-92BE-4394E08416FB}"/>
              </a:ext>
            </a:extLst>
          </p:cNvPr>
          <p:cNvSpPr/>
          <p:nvPr userDrawn="1"/>
        </p:nvSpPr>
        <p:spPr>
          <a:xfrm rot="16200000">
            <a:off x="-2258920" y="3055148"/>
            <a:ext cx="414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s-Latn-BA" dirty="0"/>
              <a:t>www.POWERPOINT</a:t>
            </a:r>
            <a:r>
              <a:rPr lang="fr-FR" dirty="0"/>
              <a:t>-</a:t>
            </a:r>
            <a:r>
              <a:rPr lang="bs-Latn-BA" dirty="0"/>
              <a:t>BACKGROUND.com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E5D55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www.POWERPOINT</a:t>
            </a:r>
            <a:r>
              <a:rPr lang="fr-FR" dirty="0"/>
              <a:t>-</a:t>
            </a:r>
            <a:r>
              <a:rPr lang="bs-Latn-BA" dirty="0"/>
              <a:t>BACKGROUND.com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72BAD-2E92-0047-9A22-4D015E7E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2FF91-B62A-BE41-8376-A5453E3AEA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/>
              <a:t>Add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425821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A7E03B-C63D-BE4F-B6FE-FBC3921C8A1A}" vid="{E0FBE106-6349-C547-A34A-3FDA7D32F8F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Factory-PowerPoint-Template</Template>
  <TotalTime>1</TotalTime>
  <Words>21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Microsoft YaHei</vt:lpstr>
      <vt:lpstr>Arial</vt:lpstr>
      <vt:lpstr>Calibri</vt:lpstr>
      <vt:lpstr>Trebuchet MS</vt:lpstr>
      <vt:lpstr>Thème Office</vt:lpstr>
      <vt:lpstr>Presentation Title</vt:lpstr>
      <vt:lpstr>Slide Title</vt:lpstr>
      <vt:lpstr>Section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walid</dc:creator>
  <cp:lastModifiedBy>walid</cp:lastModifiedBy>
  <cp:revision>1</cp:revision>
  <dcterms:created xsi:type="dcterms:W3CDTF">2018-12-19T11:54:41Z</dcterms:created>
  <dcterms:modified xsi:type="dcterms:W3CDTF">2018-12-19T11:55:55Z</dcterms:modified>
</cp:coreProperties>
</file>