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977F"/>
    <a:srgbClr val="B7543A"/>
    <a:srgbClr val="EF2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05" autoAdjust="0"/>
    <p:restoredTop sz="94660"/>
  </p:normalViewPr>
  <p:slideViewPr>
    <p:cSldViewPr snapToGrid="0">
      <p:cViewPr>
        <p:scale>
          <a:sx n="91" d="100"/>
          <a:sy n="91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1692" y="1122363"/>
            <a:ext cx="7801708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1692" y="3602038"/>
            <a:ext cx="78017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7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5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8677910" cy="285273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86779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4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4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1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3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5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2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5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ingle Corner Rectangle 11"/>
          <p:cNvSpPr/>
          <p:nvPr userDrawn="1"/>
        </p:nvSpPr>
        <p:spPr>
          <a:xfrm rot="16200000">
            <a:off x="-1843406" y="2728750"/>
            <a:ext cx="3292978" cy="393524"/>
          </a:xfrm>
          <a:prstGeom prst="round1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89611"/>
            <a:ext cx="10515600" cy="4387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fld id="{276D79ED-3FA7-4EF8-964B-EB8BCFAB02F8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fld id="{C6F12CB2-7F2C-47B9-AE70-22A94B49F233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 rot="16200000">
            <a:off x="-1758319" y="2847192"/>
            <a:ext cx="3111064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1600" b="0" i="0" kern="1200" dirty="0">
                <a:solidFill>
                  <a:schemeClr val="bg1"/>
                </a:solidFill>
                <a:effectLst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PowerPoint-background</a:t>
            </a:r>
            <a:r>
              <a:rPr lang="bs-Latn-BA" sz="1400" b="1" baseline="0" dirty="0">
                <a:solidFill>
                  <a:schemeClr val="bg1"/>
                </a:solidFill>
                <a:latin typeface="Aharoni" panose="02010803020104030203" pitchFamily="2" charset="-79"/>
                <a:ea typeface="Microsoft YaHei" charset="-122"/>
                <a:cs typeface="Aharoni" panose="02010803020104030203" pitchFamily="2" charset="-79"/>
              </a:rPr>
              <a:t>.com</a:t>
            </a:r>
            <a:endParaRPr lang="en-US" sz="1400" b="1" dirty="0">
              <a:solidFill>
                <a:schemeClr val="bg1"/>
              </a:solidFill>
              <a:latin typeface="Aharoni" panose="02010803020104030203" pitchFamily="2" charset="-79"/>
              <a:ea typeface="Microsoft YaHei" charset="-122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973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45977F"/>
          </a:solidFill>
          <a:latin typeface="Microsoft YaHei" charset="-122"/>
          <a:ea typeface="Microsoft YaHei" charset="-122"/>
          <a:cs typeface="Microsoft YaHei" charset="-122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/>
              <a:t>www.</a:t>
            </a:r>
            <a:r>
              <a:rPr lang="fr-FR" dirty="0"/>
              <a:t> PowerPoint-background</a:t>
            </a:r>
            <a:r>
              <a:rPr lang="bs-Latn-BA" dirty="0"/>
              <a:t>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92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971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12A9B-6413-484F-9622-95EC46DD2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Section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635B26-F562-7744-8122-9C817A89BE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/>
              <a:t>Add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8769450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c-PowerPoint-Template" id="{3C647EC2-98D0-DC46-A731-D4F2DE63D799}" vid="{13AFFD99-9188-A946-9770-86965B2620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Study-PowerPoint-Template</Template>
  <TotalTime>2</TotalTime>
  <Words>19</Words>
  <Application>Microsoft Office PowerPoint</Application>
  <PresentationFormat>Grand écran</PresentationFormat>
  <Paragraphs>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Microsoft YaHei</vt:lpstr>
      <vt:lpstr>Aharoni</vt:lpstr>
      <vt:lpstr>Arial</vt:lpstr>
      <vt:lpstr>Trebuchet MS</vt:lpstr>
      <vt:lpstr>Thème Office</vt:lpstr>
      <vt:lpstr>Presentation Title</vt:lpstr>
      <vt:lpstr>Slide Title</vt:lpstr>
      <vt:lpstr>Section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walid</dc:creator>
  <cp:lastModifiedBy>walid</cp:lastModifiedBy>
  <cp:revision>1</cp:revision>
  <dcterms:created xsi:type="dcterms:W3CDTF">2018-12-16T20:15:21Z</dcterms:created>
  <dcterms:modified xsi:type="dcterms:W3CDTF">2018-12-16T20:17:52Z</dcterms:modified>
</cp:coreProperties>
</file>