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D"/>
    <a:srgbClr val="4A206A"/>
    <a:srgbClr val="FFE45C"/>
    <a:srgbClr val="BE0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88" autoAdjust="0"/>
    <p:restoredTop sz="94660"/>
  </p:normalViewPr>
  <p:slideViewPr>
    <p:cSldViewPr snapToGrid="0">
      <p:cViewPr>
        <p:scale>
          <a:sx n="66" d="100"/>
          <a:sy n="66" d="100"/>
        </p:scale>
        <p:origin x="81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2000"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03A31E-0FDE-42CD-8EB4-95C666C2F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4A206A"/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56FC6C7-FC31-4870-A0F5-57C21CF1D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15C5B5-5CDC-4EA6-A326-90150836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615E8D-8BA9-4659-9BC8-0BE23498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58DB99-1ADF-4D10-BA3A-1A1A5A724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432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dpi="0" rotWithShape="1">
          <a:blip r:embed="rId2">
            <a:lum/>
          </a:blip>
          <a:srcRect/>
          <a:stretch>
            <a:fillRect l="-32000" t="-34000" r="-28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71705-9473-41A8-9346-970807E68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A0EC26-B6C5-44DD-B00A-AE94A37DC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83D111-9C55-43A2-A8EB-01F66308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24D75-B65E-43C6-940C-ADB5D2FE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38987A-0B9C-44F1-AFAF-D5731E28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86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 l="-32000" t="-34000" r="-28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332234E-5AF0-4CB2-A1C9-BC4875DF9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68000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807DA8-ED19-431F-B130-D47B283EB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C6FBDE-C72C-4458-9BDC-D3FBF1AF3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A57C9A-AA67-4007-AACA-E30695AF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E28174-1E87-4069-B2AE-DDBD5483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66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 l="-32000" t="-34000" r="-28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0B3D07-F297-4BCE-BD97-BFD176CF1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8000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CB72A1-1AF7-404B-847D-563C995B1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985152-EBD0-438B-8F5B-8E43576C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2F9430-9DF2-48E5-8388-9C6CA232A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DCB5DB-FE52-4A6A-8D0C-783B5FB0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49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1">
          <a:blip r:embed="rId2">
            <a:lum/>
          </a:blip>
          <a:srcRect/>
          <a:stretch>
            <a:fillRect l="-32000" t="-34000" r="-28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6282F-2A70-4795-9E87-8FFD2791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68000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092CB7-922B-4FF5-AF64-1814F8155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E79B2A-4D67-4C9C-BA19-4A20ED6F4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134F9E-930F-41AB-BC60-5A68530E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F3D287-469F-446F-9B35-C9D9145D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68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 l="-32000" t="-34000" r="-28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2E44F-AEBD-4B6F-9299-7BECC562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C3116E-D49E-4939-B122-0686178DE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E259B5-6081-4B09-8F81-9E09D4B33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21AF756-5594-4C5C-824F-424930041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D45DC8-8D6D-4E23-8272-6C093216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C3994-1E19-4CC3-A933-FFA18C133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3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blipFill dpi="0" rotWithShape="1">
          <a:blip r:embed="rId2">
            <a:lum/>
          </a:blip>
          <a:srcRect/>
          <a:stretch>
            <a:fillRect l="-32000" t="-34000" r="-28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BC0EA8-5E38-482F-A220-12C7F1830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68000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CC9688-2B7A-445B-9F5C-079A39391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62115F-5038-4197-8D7C-AAB9CDEC8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DF864B6-D069-4855-A38F-287CCA521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CC1893-95A9-4D42-807F-53F9A46A5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04CE078-4FA1-4DF8-A31D-7A8BC0B2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FAE554B-E39C-4452-9F79-76DCE0D5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B046536-05CE-408A-B952-9FCF1BC9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901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 l="-32000" t="-34000" r="-28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5C80AB-01D0-4A4A-9BF0-5ABCE901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8000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B34A01-D810-480A-A7FA-9AD48CB6A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FBDBDD-56AF-4680-AA7D-AC489874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90A263-4836-427D-92F3-E1E8F28B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94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l="-32000" t="-34000" r="-28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D2AB7C7-58E5-46D9-A0DE-91A4E4C0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B763EE-6C19-496A-B267-2AF57AA7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53E28F-D149-4D06-ADDC-67565015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27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>
            <a:lum/>
          </a:blip>
          <a:srcRect/>
          <a:stretch>
            <a:fillRect l="-32000" t="-34000" r="-28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97B958-B359-4923-BCF2-66C9FEC30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68000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20944C-6A9E-4C76-A537-364C16B57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3F7336-4C1C-45B0-BDF5-564A805AC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7DD856-B105-49CE-9BB8-622999D3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7D230C6-B4B5-4059-8F2C-62C533A6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BE135E-FE5C-4B5E-81ED-A751C6739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24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>
            <a:lum/>
          </a:blip>
          <a:srcRect/>
          <a:stretch>
            <a:fillRect l="-32000" t="-34000" r="-28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F3C77D-8444-440F-879F-EC0DB897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68000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6BFC4E7-3D06-445C-9E74-DAE8278F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71556D6-8218-48FA-96D6-0936B66E0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A5996C-C910-4A47-BEA0-D303E3E53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AF4629-87AE-4DA3-A873-BD59952E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52025C-B9EC-4E47-B399-7A5B416F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51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3D16D9B-AFC4-404F-AD07-9FE5BD5A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68A1B4-5BF1-4062-B6B5-158711D06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C6A9DA-588A-42FD-B803-5DF45D978D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1F835-58F9-436C-BC62-7F52D938F0B8}" type="datetimeFigureOut">
              <a:rPr lang="fr-FR" smtClean="0"/>
              <a:t>23/12/2018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48E4B7-2DC7-4744-997E-F3154FA60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EFE2D9-6160-40B1-B89F-09FC4BCF1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A1D80-8412-4AC6-A200-BA73EF030202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25CA58-CCD3-4FFA-8CB6-A80734345259}"/>
              </a:ext>
            </a:extLst>
          </p:cNvPr>
          <p:cNvSpPr txBox="1"/>
          <p:nvPr userDrawn="1"/>
        </p:nvSpPr>
        <p:spPr>
          <a:xfrm rot="16200000">
            <a:off x="-1913056" y="3298593"/>
            <a:ext cx="345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www.powerpoint-background.com</a:t>
            </a:r>
          </a:p>
        </p:txBody>
      </p:sp>
    </p:spTree>
    <p:extLst>
      <p:ext uri="{BB962C8B-B14F-4D97-AF65-F5344CB8AC3E}">
        <p14:creationId xmlns:p14="http://schemas.microsoft.com/office/powerpoint/2010/main" val="179652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2014B8-26BB-49D2-A3B8-868229B31B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8F54B6-A5A7-4685-8B8D-FA089389F6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www.PowerPoint-background.com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311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DE53D-6545-4FCE-8981-2824F712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CD4B39-6D37-44E7-AC3B-89A4FAB19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0971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</Words>
  <Application>Microsoft Office PowerPoint</Application>
  <PresentationFormat>Grand écran</PresentationFormat>
  <Paragraphs>4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Aharoni</vt:lpstr>
      <vt:lpstr>Arial</vt:lpstr>
      <vt:lpstr>Calibri</vt:lpstr>
      <vt:lpstr>Calibri Light</vt:lpstr>
      <vt:lpstr>Thème Office</vt:lpstr>
      <vt:lpstr>Presentation Title</vt:lpstr>
      <vt:lpstr>Slide Title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walid</dc:creator>
  <cp:lastModifiedBy>walid</cp:lastModifiedBy>
  <cp:revision>3</cp:revision>
  <dcterms:created xsi:type="dcterms:W3CDTF">2018-12-23T11:59:00Z</dcterms:created>
  <dcterms:modified xsi:type="dcterms:W3CDTF">2018-12-23T12:11:43Z</dcterms:modified>
</cp:coreProperties>
</file>