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ADF8E-4FCA-4041-B870-1BD7452E356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B9563-568E-4548-A225-942FCC5833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578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www.powerpoint-background.com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B9563-568E-4548-A225-942FCC58336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67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3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6F978-7C9C-4B62-8339-9AA3CFF38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CAF0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291BE8-18EF-4802-98C6-BD2A260A5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F73FF7-3A72-4CD1-A4C0-D1599317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6AE368-8053-4564-AAA9-D7056766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7DD52-691A-45A4-A6D1-FB8C1C59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A2B7E-039C-4819-A104-ADF5D232DE97}"/>
              </a:ext>
            </a:extLst>
          </p:cNvPr>
          <p:cNvSpPr/>
          <p:nvPr userDrawn="1"/>
        </p:nvSpPr>
        <p:spPr>
          <a:xfrm rot="16200000">
            <a:off x="-2008275" y="3048846"/>
            <a:ext cx="364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dirty="0"/>
              <a:t>www.powerpoint-background.com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3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2C6B33-D5DE-4224-BD6F-57D2D411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520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F5A32-DE2E-4E09-AD91-A3819112E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6520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3D5D36-7664-41E8-851D-A0C1E1DC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25B09-CB73-43E5-BDBE-0B1CDC3D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B1D84E-C633-4575-906D-B1469D8A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79600" cy="365125"/>
          </a:xfrm>
        </p:spPr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74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E95ECD-026B-4595-BD55-C45F746E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892300" cy="5811838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560C61-A074-47A2-A0B3-1BD6397D6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342136-686B-43E1-B855-09E53A5B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D7727C-37F4-4AF1-80B9-58BB188F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4F5E3A-C43A-49AF-8E84-8BDAE219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91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DB62F-96AF-4F3D-A1DC-57A4F6AD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C9B43-988B-460D-9CE2-EB93F61B2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197FDD-615D-4E69-8B68-BAAA570C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12B40C-837F-4344-A1F3-A5F9DDBA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17809D-F6C6-4DBD-944E-5BCADBB7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58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1F0DC-FD00-4B06-B51A-A434E0022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89C3D5-07D1-4366-8CE8-671702DC2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3A37C0-BEBB-46ED-B43B-2D58CE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358708-8EF1-4710-A317-3B4CAC2D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FA1A8-7D5B-4155-ADE9-51E36098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30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F6847-752F-417A-969B-2893054B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933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4788F3-6F27-4245-930C-E6467615E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641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E312B5-505A-4FB5-9ADC-DB80D7F36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400" y="1825625"/>
            <a:ext cx="48641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91D5A3-B4D3-4B28-A006-925F2DDD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3ECC5A-F35E-471A-B12C-39E3B6AC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F899D0-DC92-4F94-A8A8-F2D83B31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120900" cy="365125"/>
          </a:xfrm>
        </p:spPr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DADB4-8D65-44B3-A63C-D26E77E1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00AB08-651D-4631-89F5-880AD19B0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2FA721-95CF-4D29-AE20-75BEE9648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FA62EE-02BE-4067-9AAA-E5C74133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2D9B81-D64C-4437-B248-55F5BAC73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1A3A51-729E-4C49-AE14-F00E28C6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10FCB1-D07C-48C4-8E56-FFB67123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8D1B83-9612-4D90-B7E2-83A02228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38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0C1E6-406A-4C40-8CFA-3CCD085D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08378E-3278-48A5-954B-3C52561D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3926E1-EB36-46E5-8E61-57EC79CE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422FCA-189A-4F52-AE4B-31D41F19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47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BAD2E8-1FA3-44F7-A584-9D59E64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B28170-4DA2-48BB-805C-0CA43984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2F75DA-5700-444E-81B1-B41E7C3A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22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1667F-4A41-4524-A385-D2E0D1E7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7D0262-A288-469B-BD5B-57C648780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162583-2C33-464C-AD2B-7495E4092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287829-B312-4C25-8D61-BDE93F9C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22E59C-7EC8-47BD-8B5E-AF0D8690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B10DE7-0D98-414C-A40B-473538DC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77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1CB61-5C6D-479C-A0CC-34CCB411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DD1B49-DC08-4656-8088-CD9EA3E8A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401AFC-6525-4577-93CD-81A4181C3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6FDFE6-0405-4CA2-95C4-91A4F6B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01780A-3C31-4EA3-82B9-C025B87F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67D8DD-2117-483D-9E57-9073B488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99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F35027-1FBF-4060-8F8C-9CC57781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46E93-76C8-41CF-8AF5-A75D39EF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Deuxième </a:t>
            </a:r>
            <a:r>
              <a:rPr lang="fr-FR" dirty="0" err="1"/>
              <a:t>niveauModifier</a:t>
            </a:r>
            <a:r>
              <a:rPr lang="fr-FR" dirty="0"/>
              <a:t> les styles du texte du masque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5D5675-FC85-47A5-9958-92501C381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3AA4E-DFF1-417C-87BF-AE58E4E60E79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26ED9F-D4F8-48F4-91D6-855E78BB1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A17C3B-0E2D-4BE2-BC57-40572454B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00E29-CFEC-4123-BD8D-DD509FB41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5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FCAF0F"/>
          </a:solidFill>
          <a:effectLst/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F65DF-0E3E-4A31-A510-1ED21E213C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Latn-BA" dirty="0"/>
              <a:t>Presentation Title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F9E395-36A6-4A37-BBF0-15461B01F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s-Latn-BA" dirty="0"/>
              <a:t>www.powerpoint-background.com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3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07AC5-78CC-4CF2-82D1-3AF92DBF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Slide 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41FCC7-9060-447D-94CF-778B5330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53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</Words>
  <Application>Microsoft Office PowerPoint</Application>
  <PresentationFormat>Grand écran</PresentationFormat>
  <Paragraphs>6</Paragraphs>
  <Slides>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Aharoni</vt:lpstr>
      <vt:lpstr>Arial</vt:lpstr>
      <vt:lpstr>Calibri</vt:lpstr>
      <vt:lpstr>Thème Office</vt:lpstr>
      <vt:lpstr>Presentation Title</vt:lpstr>
      <vt:lpstr>Slide 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walid</dc:creator>
  <cp:lastModifiedBy>walid</cp:lastModifiedBy>
  <cp:revision>4</cp:revision>
  <dcterms:created xsi:type="dcterms:W3CDTF">2019-02-02T09:32:02Z</dcterms:created>
  <dcterms:modified xsi:type="dcterms:W3CDTF">2019-02-02T09:56:28Z</dcterms:modified>
</cp:coreProperties>
</file>