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598F"/>
    <a:srgbClr val="3B629B"/>
    <a:srgbClr val="FEE934"/>
    <a:srgbClr val="4DC3D5"/>
    <a:srgbClr val="E9662C"/>
    <a:srgbClr val="2D2E1F"/>
    <a:srgbClr val="090C0A"/>
    <a:srgbClr val="1DAEEC"/>
    <a:srgbClr val="CF4845"/>
    <a:srgbClr val="EF2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>
        <p:scale>
          <a:sx n="95" d="100"/>
          <a:sy n="95" d="100"/>
        </p:scale>
        <p:origin x="300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5982" y="1353330"/>
            <a:ext cx="7047709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5982" y="3833005"/>
            <a:ext cx="7047709" cy="96428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3414" y="6267882"/>
            <a:ext cx="10750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D79ED-3FA7-4EF8-964B-EB8BCFAB02F8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2565" y="6285104"/>
            <a:ext cx="32707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77473" y="6285104"/>
            <a:ext cx="6675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F12CB2-7F2C-47B9-AE70-22A94B49F23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6" y="1709738"/>
            <a:ext cx="8577942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116" y="4589463"/>
            <a:ext cx="857794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115" y="1846943"/>
            <a:ext cx="4223656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2" y="1846943"/>
            <a:ext cx="4223656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5" y="344714"/>
            <a:ext cx="857953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115" y="1670277"/>
            <a:ext cx="4180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115" y="2494189"/>
            <a:ext cx="4180115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859" y="1670277"/>
            <a:ext cx="426719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0859" y="2494189"/>
            <a:ext cx="4267199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5" y="435429"/>
            <a:ext cx="3505201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5316" y="435430"/>
            <a:ext cx="5072742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115" y="2035629"/>
            <a:ext cx="350520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5" y="424543"/>
            <a:ext cx="3276600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46715" y="424544"/>
            <a:ext cx="5301343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115" y="2024743"/>
            <a:ext cx="32766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114" y="365125"/>
            <a:ext cx="92662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115" y="1789611"/>
            <a:ext cx="9266254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115" y="6355443"/>
            <a:ext cx="1534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fld id="{276D79ED-3FA7-4EF8-964B-EB8BCFAB02F8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2201" y="6356350"/>
            <a:ext cx="4669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1" y="6355443"/>
            <a:ext cx="953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fld id="{C6F12CB2-7F2C-47B9-AE70-22A94B49F233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E04B007-178E-4328-96D5-86D250957E24}"/>
              </a:ext>
            </a:extLst>
          </p:cNvPr>
          <p:cNvSpPr txBox="1"/>
          <p:nvPr userDrawn="1"/>
        </p:nvSpPr>
        <p:spPr>
          <a:xfrm rot="16200000">
            <a:off x="-2047325" y="3135086"/>
            <a:ext cx="372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www.powerpoint-background.com</a:t>
            </a: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YaHei" charset="-122"/>
          <a:ea typeface="Microsoft YaHei" charset="-122"/>
          <a:cs typeface="Microsoft YaHei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Microsoft YaHei" charset="-122"/>
          <a:ea typeface="Microsoft YaHei" charset="-122"/>
          <a:cs typeface="Microsoft YaHei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icrosoft YaHei" charset="-122"/>
          <a:ea typeface="Microsoft YaHei" charset="-122"/>
          <a:cs typeface="Microsoft YaHei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Microsoft YaHei" charset="-122"/>
          <a:ea typeface="Microsoft YaHei" charset="-122"/>
          <a:cs typeface="Microsoft YaHei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icrosoft YaHei" charset="-122"/>
          <a:ea typeface="Microsoft YaHei" charset="-122"/>
          <a:cs typeface="Microsoft YaHei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icrosoft YaHei" charset="-122"/>
          <a:ea typeface="Microsoft YaHei" charset="-122"/>
          <a:cs typeface="Microsoft YaHei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s-Latn-BA" dirty="0"/>
              <a:t>www.powerpoint-background.com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71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72BAD-2E92-0047-9A22-4D015E7E9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2FF91-B62A-BE41-8376-A5453E3AEA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/>
              <a:t>Add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425821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oke-PowerPoint-Template" id="{F7D42D3F-3648-9746-A9CD-E56B4D2EAEDD}" vid="{A01CFA93-AA9E-DD41-BC44-F326756266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Smoking-PowerPoint-Template</Template>
  <TotalTime>1</TotalTime>
  <Words>19</Words>
  <Application>Microsoft Office PowerPoint</Application>
  <PresentationFormat>Grand écran</PresentationFormat>
  <Paragraphs>6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Microsoft YaHei</vt:lpstr>
      <vt:lpstr>Arial</vt:lpstr>
      <vt:lpstr>Trebuchet MS</vt:lpstr>
      <vt:lpstr>Thème Office</vt:lpstr>
      <vt:lpstr>Presentation Title</vt:lpstr>
      <vt:lpstr>Slide Title</vt:lpstr>
      <vt:lpstr>Section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walid</dc:creator>
  <cp:lastModifiedBy>walid</cp:lastModifiedBy>
  <cp:revision>1</cp:revision>
  <dcterms:created xsi:type="dcterms:W3CDTF">2019-06-09T11:00:18Z</dcterms:created>
  <dcterms:modified xsi:type="dcterms:W3CDTF">2019-06-09T11:01:38Z</dcterms:modified>
</cp:coreProperties>
</file>