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C55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95" d="100"/>
          <a:sy n="95" d="100"/>
        </p:scale>
        <p:origin x="30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203" y="1122364"/>
            <a:ext cx="7283884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4203" y="3602039"/>
            <a:ext cx="72838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4" y="1611767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0144" y="4491492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C5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0144" y="1825172"/>
            <a:ext cx="42236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4431" y="1825172"/>
            <a:ext cx="42236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4" y="366485"/>
            <a:ext cx="857953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0144" y="1692048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0144" y="2515960"/>
            <a:ext cx="4180115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0888" y="1692048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0888" y="2515960"/>
            <a:ext cx="426719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4" y="544286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345" y="544287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20144" y="2144486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4" y="5769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96744" y="5769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20144" y="21771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0144" y="343354"/>
            <a:ext cx="8577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0144" y="1767840"/>
            <a:ext cx="857794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0144" y="6333672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2230" y="6334579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3830" y="6333672"/>
            <a:ext cx="1404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8AF547-9D41-436F-A24D-2AEEA3DE36F4}"/>
              </a:ext>
            </a:extLst>
          </p:cNvPr>
          <p:cNvSpPr txBox="1"/>
          <p:nvPr userDrawn="1"/>
        </p:nvSpPr>
        <p:spPr>
          <a:xfrm rot="16200000">
            <a:off x="-2047325" y="3034602"/>
            <a:ext cx="372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www.powerpoint-background.com</a:t>
            </a: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14C55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4C55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4C55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4C55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C55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C55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www.powerpoint-background.com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2BAD-2E92-0047-9A22-4D015E7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FF91-B62A-BE41-8376-A5453E3AE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/>
              <a:t>Add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42582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Left" id="{78D9D25A-59D8-1149-90DF-6AB33730BF0F}" vid="{87BDB03D-A592-7141-A1D2-98A905ECA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Healthy-PowerPoint-Template</Template>
  <TotalTime>3</TotalTime>
  <Words>19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Microsoft YaHei</vt:lpstr>
      <vt:lpstr>Arial</vt:lpstr>
      <vt:lpstr>Trebuchet MS</vt:lpstr>
      <vt:lpstr>Thème Office</vt:lpstr>
      <vt:lpstr>Presentation Title</vt:lpstr>
      <vt:lpstr>Slide Title</vt:lpstr>
      <vt:lpstr>Section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walid</dc:creator>
  <cp:lastModifiedBy>walid</cp:lastModifiedBy>
  <cp:revision>1</cp:revision>
  <dcterms:created xsi:type="dcterms:W3CDTF">2019-06-09T10:43:30Z</dcterms:created>
  <dcterms:modified xsi:type="dcterms:W3CDTF">2019-06-09T10:47:07Z</dcterms:modified>
</cp:coreProperties>
</file>